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19156</TotalTime>
  <Words>665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39</cp:revision>
  <dcterms:created xsi:type="dcterms:W3CDTF">2023-12-11T01:29:04Z</dcterms:created>
  <dcterms:modified xsi:type="dcterms:W3CDTF">2024-01-27T01:11:45Z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